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61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4" r:id="rId6"/>
    <p:sldId id="269" r:id="rId7"/>
    <p:sldId id="275" r:id="rId8"/>
    <p:sldId id="281" r:id="rId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0C9E334-7D27-9041-857C-FB8BD29D1880}">
          <p14:sldIdLst>
            <p14:sldId id="256"/>
            <p14:sldId id="264"/>
            <p14:sldId id="269"/>
            <p14:sldId id="275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8" pos="952">
          <p15:clr>
            <a:srgbClr val="A4A3A4"/>
          </p15:clr>
        </p15:guide>
        <p15:guide id="12" pos="839" userDrawn="1">
          <p15:clr>
            <a:srgbClr val="A4A3A4"/>
          </p15:clr>
        </p15:guide>
        <p15:guide id="1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8BC"/>
    <a:srgbClr val="115596"/>
    <a:srgbClr val="5F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2"/>
  </p:normalViewPr>
  <p:slideViewPr>
    <p:cSldViewPr snapToGrid="0" showGuides="1">
      <p:cViewPr varScale="1">
        <p:scale>
          <a:sx n="146" d="100"/>
          <a:sy n="146" d="100"/>
        </p:scale>
        <p:origin x="492" y="120"/>
      </p:cViewPr>
      <p:guideLst>
        <p:guide pos="952"/>
        <p:guide pos="839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46" d="100"/>
          <a:sy n="146" d="100"/>
        </p:scale>
        <p:origin x="48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4BCD9A-1A31-044B-9E27-D4DFCA989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EF8BA-3E55-964D-AF2E-6BE2611F39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28F68-5046-0D41-83F5-4CA688B16E33}" type="datetimeFigureOut">
              <a:rPr lang="fr-FR" smtClean="0">
                <a:latin typeface="Arial" panose="020B0604020202020204" pitchFamily="34" charset="0"/>
              </a:rPr>
              <a:t>27/09/2021</a:t>
            </a:fld>
            <a:endParaRPr lang="fr-FR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00636-CE00-1145-9D7E-88A4647BB5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8E405-8B52-E44C-B681-A749AEAF62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4E7B-BB4B-6D49-AFE8-27802D54D589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18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27/09/2021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9">
            <a:extLst>
              <a:ext uri="{FF2B5EF4-FFF2-40B4-BE49-F238E27FC236}">
                <a16:creationId xmlns:a16="http://schemas.microsoft.com/office/drawing/2014/main" id="{D29807B5-6018-8D4D-A944-EDC2C213553F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" y="1750741"/>
            <a:ext cx="9144000" cy="33922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F0F8713-BB46-BB4A-99BF-AC36498D12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1023" y="139223"/>
            <a:ext cx="756000" cy="756000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C7CF547-C14D-F944-B67B-441514AF1E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0001" y="352800"/>
            <a:ext cx="3960000" cy="845476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ts val="2240"/>
              </a:lnSpc>
              <a:spcBef>
                <a:spcPts val="0"/>
              </a:spcBef>
              <a:buFontTx/>
              <a:buNone/>
              <a:defRPr lang="fr-FR" sz="1600" b="1" i="0" kern="1200" baseline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2pPr>
            <a:lvl3pPr marL="914400" indent="0"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3pPr>
            <a:lvl4pPr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4pPr>
            <a:lvl5pPr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LES 9 EMES RENCONTRES DU RESEAU QUALITE EN RECHERCHE </a:t>
            </a:r>
          </a:p>
          <a:p>
            <a:pPr lvl="0"/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Aller vers la performance des services &amp; activités </a:t>
            </a:r>
            <a:endParaRPr lang="fr-FR" dirty="0"/>
          </a:p>
        </p:txBody>
      </p:sp>
      <p:sp>
        <p:nvSpPr>
          <p:cNvPr id="7" name="Sous-titre 4">
            <a:extLst>
              <a:ext uri="{FF2B5EF4-FFF2-40B4-BE49-F238E27FC236}">
                <a16:creationId xmlns:a16="http://schemas.microsoft.com/office/drawing/2014/main" id="{4F6E0CD7-00BF-3645-9DDC-932D51625F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710000" y="1318485"/>
            <a:ext cx="3960000" cy="3825015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txBody>
          <a:bodyPr lIns="144000" tIns="90000"/>
          <a:lstStyle>
            <a:lvl1pPr marL="0" indent="0">
              <a:lnSpc>
                <a:spcPct val="93000"/>
              </a:lnSpc>
              <a:spcAft>
                <a:spcPts val="0"/>
              </a:spcAft>
              <a:buFontTx/>
              <a:buNone/>
              <a:defRPr sz="13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88" indent="0">
              <a:buFontTx/>
              <a:buNone/>
              <a:defRPr sz="950" b="1">
                <a:solidFill>
                  <a:schemeClr val="bg1"/>
                </a:solidFill>
              </a:defRPr>
            </a:lvl2pPr>
          </a:lstStyle>
          <a:p>
            <a:r>
              <a:rPr lang="fr-FR" dirty="0"/>
              <a:t>SOUS TITRE ET DESCRIPTION SUR PLUSIEURS LIGNES POSSIBLE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58105913-781A-DE4A-A852-F00253D54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72916" y="3567762"/>
            <a:ext cx="3311999" cy="28733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12 &amp; 13 octobre 2021 à Lille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6BA39A7A-3F08-B84A-975D-C39EDADFD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2917" y="4363555"/>
            <a:ext cx="3311999" cy="5959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CNRS – Nom du laboratoire/direction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466C235-BF61-4122-B84F-8B91BA42B1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341" y="1012958"/>
            <a:ext cx="615423" cy="62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215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message 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39648D8-0ADA-034B-89D9-C0A0E8210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213" y="1074738"/>
            <a:ext cx="6357436" cy="342741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1600"/>
              </a:spcBef>
              <a:buFontTx/>
              <a:buNone/>
              <a:defRPr sz="2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Texte message court                              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</a:t>
            </a:r>
          </a:p>
          <a:p>
            <a:pPr lvl="0"/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vendipsum</a:t>
            </a:r>
            <a:r>
              <a:rPr lang="fr-FR" dirty="0"/>
              <a:t> </a:t>
            </a:r>
            <a:r>
              <a:rPr lang="fr-FR" dirty="0" err="1"/>
              <a:t>experciam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66845DA-D169-46B2-87E6-C93D102E02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15" name="Espace réservé de la date 4">
            <a:extLst>
              <a:ext uri="{FF2B5EF4-FFF2-40B4-BE49-F238E27FC236}">
                <a16:creationId xmlns:a16="http://schemas.microsoft.com/office/drawing/2014/main" id="{17C9C692-54AF-4D9B-8185-0C1B392152F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19060344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message court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3250E2-2D95-D54E-AE77-1807F71153C2}"/>
              </a:ext>
            </a:extLst>
          </p:cNvPr>
          <p:cNvSpPr/>
          <p:nvPr userDrawn="1"/>
        </p:nvSpPr>
        <p:spPr>
          <a:xfrm>
            <a:off x="0" y="-1"/>
            <a:ext cx="9144000" cy="45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D016D95-D673-D643-AFC4-7AAD3525D3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9C640-9EE7-3545-8650-BEDF6B12C732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39648D8-0ADA-034B-89D9-C0A0E8210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213" y="1074738"/>
            <a:ext cx="6357436" cy="342741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160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 message court                              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</a:t>
            </a:r>
          </a:p>
          <a:p>
            <a:pPr lvl="0"/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vendipsum</a:t>
            </a:r>
            <a:r>
              <a:rPr lang="fr-FR" dirty="0"/>
              <a:t> </a:t>
            </a:r>
            <a:r>
              <a:rPr lang="fr-FR" dirty="0" err="1"/>
              <a:t>experciam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9D5BD80-6ABE-4123-836A-C7E0FCC4B7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18" name="Espace réservé de la date 4">
            <a:extLst>
              <a:ext uri="{FF2B5EF4-FFF2-40B4-BE49-F238E27FC236}">
                <a16:creationId xmlns:a16="http://schemas.microsoft.com/office/drawing/2014/main" id="{2CD2844A-5E12-4E44-9556-13E3864C6AF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3594419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1079998"/>
            <a:ext cx="7770812" cy="3420000"/>
          </a:xfrm>
          <a:prstGeom prst="rect">
            <a:avLst/>
          </a:prstGeom>
        </p:spPr>
        <p:txBody>
          <a:bodyPr lIns="0" tIns="0" rIns="0" bIns="0" numCol="2" spcCol="900000"/>
          <a:lstStyle>
            <a:lvl1pPr marL="0" indent="0">
              <a:buFontTx/>
              <a:buNone/>
              <a:defRPr lang="fr-FR" sz="1600" b="1" i="0" kern="1200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, </a:t>
            </a:r>
            <a:r>
              <a:rPr lang="fr-FR" dirty="0" err="1"/>
              <a:t>exeri</a:t>
            </a:r>
            <a:r>
              <a:rPr lang="fr-FR" dirty="0"/>
              <a:t> </a:t>
            </a:r>
            <a:r>
              <a:rPr lang="fr-FR" dirty="0" err="1"/>
              <a:t>quatemos</a:t>
            </a:r>
            <a:r>
              <a:rPr lang="fr-FR" dirty="0"/>
              <a:t> </a:t>
            </a:r>
            <a:r>
              <a:rPr lang="fr-FR" dirty="0" err="1"/>
              <a:t>eiuscii</a:t>
            </a:r>
            <a:r>
              <a:rPr lang="fr-FR" dirty="0"/>
              <a:t> </a:t>
            </a:r>
            <a:r>
              <a:rPr lang="fr-FR" dirty="0" err="1"/>
              <a:t>ssedio</a:t>
            </a:r>
            <a:r>
              <a:rPr lang="fr-FR" dirty="0"/>
              <a:t> </a:t>
            </a:r>
            <a:r>
              <a:rPr lang="fr-FR" dirty="0" err="1"/>
              <a:t>maximint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haribus</a:t>
            </a:r>
            <a:r>
              <a:rPr lang="fr-FR" dirty="0"/>
              <a:t>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, </a:t>
            </a:r>
            <a:r>
              <a:rPr lang="fr-FR" dirty="0" err="1"/>
              <a:t>exeri</a:t>
            </a:r>
            <a:r>
              <a:rPr lang="fr-FR" dirty="0"/>
              <a:t> </a:t>
            </a:r>
            <a:r>
              <a:rPr lang="fr-FR" dirty="0" err="1"/>
              <a:t>quatemos</a:t>
            </a:r>
            <a:r>
              <a:rPr lang="fr-FR" dirty="0"/>
              <a:t> </a:t>
            </a:r>
            <a:r>
              <a:rPr lang="fr-FR" dirty="0" err="1"/>
              <a:t>eiuscii</a:t>
            </a:r>
            <a:r>
              <a:rPr lang="fr-FR" dirty="0"/>
              <a:t> </a:t>
            </a:r>
            <a:r>
              <a:rPr lang="fr-FR" dirty="0" err="1"/>
              <a:t>ssedio</a:t>
            </a:r>
            <a:r>
              <a:rPr lang="fr-FR" dirty="0"/>
              <a:t> </a:t>
            </a:r>
            <a:r>
              <a:rPr lang="fr-FR" dirty="0" err="1"/>
              <a:t>maximint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nat</a:t>
            </a:r>
            <a:r>
              <a:rPr lang="fr-FR" dirty="0"/>
              <a:t>. Bus </a:t>
            </a:r>
            <a:r>
              <a:rPr lang="fr-FR" dirty="0" err="1"/>
              <a:t>nonse</a:t>
            </a:r>
            <a:r>
              <a:rPr lang="fr-FR" dirty="0"/>
              <a:t> </a:t>
            </a:r>
            <a:r>
              <a:rPr lang="fr-FR" dirty="0" err="1"/>
              <a:t>ommolum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/>
              <a:t>.</a:t>
            </a:r>
          </a:p>
          <a:p>
            <a:pPr lvl="1"/>
            <a:endParaRPr lang="fr-FR" dirty="0"/>
          </a:p>
          <a:p>
            <a:pPr lvl="0"/>
            <a:r>
              <a:rPr lang="fr-FR" dirty="0"/>
              <a:t>Bit </a:t>
            </a:r>
            <a:r>
              <a:rPr lang="fr-FR" dirty="0" err="1"/>
              <a:t>volorro</a:t>
            </a:r>
            <a:r>
              <a:rPr lang="fr-FR" dirty="0"/>
              <a:t> </a:t>
            </a:r>
            <a:r>
              <a:rPr lang="fr-FR" dirty="0" err="1"/>
              <a:t>dem</a:t>
            </a:r>
            <a:r>
              <a:rPr lang="fr-FR" dirty="0"/>
              <a:t> quia </a:t>
            </a:r>
            <a:r>
              <a:rPr lang="fr-FR" dirty="0" err="1"/>
              <a:t>cuptatur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doleceptur</a:t>
            </a:r>
            <a:r>
              <a:rPr lang="fr-FR" dirty="0"/>
              <a:t> </a:t>
            </a:r>
            <a:r>
              <a:rPr lang="fr-FR" dirty="0" err="1"/>
              <a:t>magnimporio</a:t>
            </a:r>
            <a:r>
              <a:rPr lang="fr-FR" dirty="0"/>
              <a:t> </a:t>
            </a:r>
            <a:r>
              <a:rPr lang="fr-FR" dirty="0" err="1"/>
              <a:t>conse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earument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acea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et,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iducias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ut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as ab </a:t>
            </a:r>
            <a:r>
              <a:rPr lang="fr-FR" dirty="0" err="1"/>
              <a:t>iumet</a:t>
            </a:r>
            <a:r>
              <a:rPr lang="fr-FR" dirty="0"/>
              <a:t>, </a:t>
            </a:r>
            <a:r>
              <a:rPr lang="fr-FR" dirty="0" err="1"/>
              <a:t>idunt</a:t>
            </a:r>
            <a:r>
              <a:rPr lang="fr-FR" dirty="0"/>
              <a:t> </a:t>
            </a:r>
            <a:r>
              <a:rPr lang="fr-FR" dirty="0" err="1"/>
              <a:t>voloreptas</a:t>
            </a:r>
            <a:r>
              <a:rPr lang="fr-FR" dirty="0"/>
              <a:t> </a:t>
            </a:r>
            <a:r>
              <a:rPr lang="fr-FR" dirty="0" err="1"/>
              <a:t>plam</a:t>
            </a:r>
            <a:r>
              <a:rPr lang="fr-FR" dirty="0"/>
              <a:t> que </a:t>
            </a:r>
            <a:r>
              <a:rPr lang="fr-FR" dirty="0" err="1"/>
              <a:t>ped</a:t>
            </a:r>
            <a:r>
              <a:rPr lang="fr-FR" dirty="0"/>
              <a:t> mo tem </a:t>
            </a:r>
            <a:r>
              <a:rPr lang="fr-FR" dirty="0" err="1"/>
              <a:t>reria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tem ut et </a:t>
            </a:r>
            <a:r>
              <a:rPr lang="fr-FR" dirty="0" err="1"/>
              <a:t>quatio</a:t>
            </a:r>
            <a:r>
              <a:rPr lang="fr-FR" dirty="0"/>
              <a:t>. Et </a:t>
            </a:r>
            <a:r>
              <a:rPr lang="fr-FR" dirty="0" err="1"/>
              <a:t>venemporepta</a:t>
            </a:r>
            <a:r>
              <a:rPr lang="fr-FR" dirty="0"/>
              <a:t> nus </a:t>
            </a:r>
            <a:r>
              <a:rPr lang="fr-FR" dirty="0" err="1"/>
              <a:t>etur</a:t>
            </a:r>
            <a:r>
              <a:rPr lang="fr-FR" dirty="0"/>
              <a:t>, cum, qui </a:t>
            </a:r>
            <a:r>
              <a:rPr lang="fr-FR" dirty="0" err="1"/>
              <a:t>sendi</a:t>
            </a:r>
            <a:r>
              <a:rPr lang="fr-FR" dirty="0"/>
              <a:t> </a:t>
            </a:r>
            <a:r>
              <a:rPr lang="fr-FR" dirty="0" err="1"/>
              <a:t>sinvelendant</a:t>
            </a:r>
            <a:r>
              <a:rPr lang="fr-FR" dirty="0"/>
              <a:t> </a:t>
            </a:r>
            <a:r>
              <a:rPr lang="fr-FR" dirty="0" err="1"/>
              <a:t>molupic</a:t>
            </a:r>
            <a:r>
              <a:rPr lang="fr-FR" dirty="0"/>
              <a:t>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rentur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voluptus</a:t>
            </a:r>
            <a:r>
              <a:rPr lang="fr-FR" dirty="0"/>
              <a:t> </a:t>
            </a:r>
            <a:r>
              <a:rPr lang="fr-FR" dirty="0" err="1"/>
              <a:t>sedit</a:t>
            </a:r>
            <a:r>
              <a:rPr lang="fr-FR" dirty="0"/>
              <a:t>, </a:t>
            </a:r>
            <a:r>
              <a:rPr lang="fr-FR" dirty="0" err="1"/>
              <a:t>omniatur</a:t>
            </a:r>
            <a:r>
              <a:rPr lang="fr-FR" dirty="0"/>
              <a:t>?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7FCAEFF-6299-41E8-BCBD-3CEFA0D37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15" name="Espace réservé de la date 4">
            <a:extLst>
              <a:ext uri="{FF2B5EF4-FFF2-40B4-BE49-F238E27FC236}">
                <a16:creationId xmlns:a16="http://schemas.microsoft.com/office/drawing/2014/main" id="{4B36D1D1-A171-4F7D-9433-CB813DEBD9E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5716035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 distin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1079998"/>
            <a:ext cx="3801827" cy="3420000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1600" b="1" i="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/>
              <a:t>.</a:t>
            </a:r>
          </a:p>
          <a:p>
            <a:pPr lvl="1"/>
            <a:endParaRPr lang="fr-FR" dirty="0"/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C4A18BAB-9CC3-3145-BE55-BCF00B5AE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1079998"/>
            <a:ext cx="3806246" cy="3420000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1600" b="1" i="0" kern="1200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/>
              <a:t>.</a:t>
            </a:r>
          </a:p>
          <a:p>
            <a:pPr lvl="1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DC55191-B0DB-4BF5-A574-27FCBD936D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15" name="Espace réservé de la date 4">
            <a:extLst>
              <a:ext uri="{FF2B5EF4-FFF2-40B4-BE49-F238E27FC236}">
                <a16:creationId xmlns:a16="http://schemas.microsoft.com/office/drawing/2014/main" id="{D384EE7F-5E2C-4792-B2EC-5546074F944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7746320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5" y="1080000"/>
            <a:ext cx="2970528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  <a:br>
              <a:rPr lang="fr-FR" dirty="0"/>
            </a:br>
            <a:r>
              <a:rPr lang="fr-FR" dirty="0" err="1"/>
              <a:t>jhywj</a:t>
            </a:r>
            <a:r>
              <a:rPr lang="fr-FR" dirty="0"/>
              <a:t> </a:t>
            </a:r>
            <a:r>
              <a:rPr lang="fr-FR" dirty="0" err="1"/>
              <a:t>chwjgvjchxgvxcjhgv</a:t>
            </a:r>
            <a:r>
              <a:rPr lang="fr-FR" dirty="0"/>
              <a:t> </a:t>
            </a:r>
            <a:r>
              <a:rPr lang="fr-FR" dirty="0" err="1"/>
              <a:t>jcjwxgcvjxgvjhcgwjghj</a:t>
            </a:r>
            <a:endParaRPr lang="fr-FR" dirty="0"/>
          </a:p>
        </p:txBody>
      </p:sp>
      <p:sp>
        <p:nvSpPr>
          <p:cNvPr id="22" name="Espace réservé pour une image  5">
            <a:extLst>
              <a:ext uri="{FF2B5EF4-FFF2-40B4-BE49-F238E27FC236}">
                <a16:creationId xmlns:a16="http://schemas.microsoft.com/office/drawing/2014/main" id="{94D938FD-F0B7-C149-B94A-D3CB837134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76078" y="1079999"/>
            <a:ext cx="4302085" cy="295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64000" tIns="827999" rIns="864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F9A4E0F3-8646-8A49-ACF7-2706D40D8D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6079" y="4195663"/>
            <a:ext cx="4302746" cy="30648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2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35C6FBC-2788-4A72-B660-BAA9692B81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15" name="Espace réservé de la date 4">
            <a:extLst>
              <a:ext uri="{FF2B5EF4-FFF2-40B4-BE49-F238E27FC236}">
                <a16:creationId xmlns:a16="http://schemas.microsoft.com/office/drawing/2014/main" id="{D03FB906-E700-4AB4-A026-F111F787721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24666660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5" y="1080000"/>
            <a:ext cx="25898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1" i="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8F10DB-567D-F441-8010-17A57B8D0E6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622623" y="1074737"/>
            <a:ext cx="475620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pour insérer un graphique, un tableau, une image, une vidéo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85040773-E6DF-8F4D-9DEB-ACDDE01835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015" y="1624643"/>
            <a:ext cx="2589887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 de commentaire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45D0721-48F4-43B8-B86E-D64DC07776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16" name="Espace réservé de la date 4">
            <a:extLst>
              <a:ext uri="{FF2B5EF4-FFF2-40B4-BE49-F238E27FC236}">
                <a16:creationId xmlns:a16="http://schemas.microsoft.com/office/drawing/2014/main" id="{B20141E6-D657-457C-8521-814585B077F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29576738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525" y="1080000"/>
            <a:ext cx="25898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1" i="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8F10DB-567D-F441-8010-17A57B8D0E6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8013" y="1074737"/>
            <a:ext cx="475620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pour insérer un graphique, un tableau, une image, une vidéo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85040773-E6DF-8F4D-9DEB-ACDDE01835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74525" y="1624643"/>
            <a:ext cx="2589887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 de commentaire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DB8F632-BE45-4302-85C9-311B6734FD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16" name="Espace réservé de la date 4">
            <a:extLst>
              <a:ext uri="{FF2B5EF4-FFF2-40B4-BE49-F238E27FC236}">
                <a16:creationId xmlns:a16="http://schemas.microsoft.com/office/drawing/2014/main" id="{A5A372CC-4318-4F59-83C6-5FEA2499A1F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19960815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8F10DB-567D-F441-8010-17A57B8D0E6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8013" y="1074737"/>
            <a:ext cx="777081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75999" tIns="396000" rIns="144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</a:t>
            </a:r>
            <a:br>
              <a:rPr lang="fr-FR" dirty="0"/>
            </a:br>
            <a:r>
              <a:rPr lang="fr-FR" dirty="0"/>
              <a:t>pour insérer un graphique, un tableau, une image, une vidéo (merci de respecter cet encombrement maximum)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4AC67F7-C488-427C-97ED-BEBE8C1B82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15" name="Espace réservé de la date 4">
            <a:extLst>
              <a:ext uri="{FF2B5EF4-FFF2-40B4-BE49-F238E27FC236}">
                <a16:creationId xmlns:a16="http://schemas.microsoft.com/office/drawing/2014/main" id="{042186CA-C468-4E45-AEA4-47AAB3DC219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41573867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ableau 6">
            <a:extLst>
              <a:ext uri="{FF2B5EF4-FFF2-40B4-BE49-F238E27FC236}">
                <a16:creationId xmlns:a16="http://schemas.microsoft.com/office/drawing/2014/main" id="{6ACE7F36-B91A-954E-AF9F-3A7C1FCFB179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08013" y="1074738"/>
            <a:ext cx="7770812" cy="34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764000" tIns="503998" rIns="1764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créer un tableau, puis définissez le nombre de colonnes et de lignes (merci de respecter cet encombrement maximum)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887FDCF-B915-408F-8658-A4139C39A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15" name="Espace réservé de la date 4">
            <a:extLst>
              <a:ext uri="{FF2B5EF4-FFF2-40B4-BE49-F238E27FC236}">
                <a16:creationId xmlns:a16="http://schemas.microsoft.com/office/drawing/2014/main" id="{BACFA606-859B-4003-8A1E-709EF7C9BAF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258868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+ 3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contenu 4">
            <a:extLst>
              <a:ext uri="{FF2B5EF4-FFF2-40B4-BE49-F238E27FC236}">
                <a16:creationId xmlns:a16="http://schemas.microsoft.com/office/drawing/2014/main" id="{A77F763E-E782-8E48-917E-4F09C4EC1A4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8012" y="1074737"/>
            <a:ext cx="5056354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540000" rIns="90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pour insérer un graphique, un tableau, une image, une vidéo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F1C7D8A-7AE2-1842-9CC9-9DFD57093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74676" y="1621816"/>
            <a:ext cx="1454046" cy="434007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91AFB497-7AB0-BA48-AB70-C93C520655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4676" y="2055823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id="{6CC7F1EC-A483-8749-BACF-765DFFF0B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4676" y="2631465"/>
            <a:ext cx="1454046" cy="434007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8" name="Espace réservé du texte 20">
            <a:extLst>
              <a:ext uri="{FF2B5EF4-FFF2-40B4-BE49-F238E27FC236}">
                <a16:creationId xmlns:a16="http://schemas.microsoft.com/office/drawing/2014/main" id="{8C060709-9EE4-BD45-B72D-0C853E95E8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4676" y="306547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9" name="Espace réservé du texte 20">
            <a:extLst>
              <a:ext uri="{FF2B5EF4-FFF2-40B4-BE49-F238E27FC236}">
                <a16:creationId xmlns:a16="http://schemas.microsoft.com/office/drawing/2014/main" id="{96B928A6-D05B-0A45-80D9-FFEEA99C15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4676" y="3634915"/>
            <a:ext cx="1454046" cy="434007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0" name="Espace réservé du texte 20">
            <a:extLst>
              <a:ext uri="{FF2B5EF4-FFF2-40B4-BE49-F238E27FC236}">
                <a16:creationId xmlns:a16="http://schemas.microsoft.com/office/drawing/2014/main" id="{6936406D-E41D-E44E-9576-D955ECFE02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74676" y="406892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42E2B026-F49E-E64D-B6EB-48F31F6334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74676" y="1079998"/>
            <a:ext cx="2304149" cy="431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1" i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Chiffres clés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1D84327-6438-4DEE-A847-9C333AC612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51921339-C3C5-44F0-9BBE-C91B9F835D5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36824725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F0F8713-BB46-BB4A-99BF-AC36498D1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2656" y="225369"/>
            <a:ext cx="756000" cy="756000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C7CF547-C14D-F944-B67B-441514AF1E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0001" y="352800"/>
            <a:ext cx="3960000" cy="845476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ts val="2240"/>
              </a:lnSpc>
              <a:spcBef>
                <a:spcPts val="0"/>
              </a:spcBef>
              <a:buFontTx/>
              <a:buNone/>
              <a:defRPr sz="1950" b="1" i="0" kern="12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2pPr>
            <a:lvl3pPr marL="914400" indent="0"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3pPr>
            <a:lvl4pPr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4pPr>
            <a:lvl5pPr>
              <a:buFontTx/>
              <a:buNone/>
              <a:defRPr sz="1950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OPTION DE TITRE LONG      AVEC LE NOMBRE                     DE 3 LIGNES MAXIMUM</a:t>
            </a:r>
          </a:p>
        </p:txBody>
      </p:sp>
      <p:sp>
        <p:nvSpPr>
          <p:cNvPr id="7" name="Sous-titre 4">
            <a:extLst>
              <a:ext uri="{FF2B5EF4-FFF2-40B4-BE49-F238E27FC236}">
                <a16:creationId xmlns:a16="http://schemas.microsoft.com/office/drawing/2014/main" id="{4F6E0CD7-00BF-3645-9DDC-932D51625F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710000" y="1318485"/>
            <a:ext cx="3960000" cy="3825015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txBody>
          <a:bodyPr lIns="144000" tIns="90000"/>
          <a:lstStyle>
            <a:lvl1pPr marL="0" indent="0">
              <a:lnSpc>
                <a:spcPct val="93000"/>
              </a:lnSpc>
              <a:spcAft>
                <a:spcPts val="0"/>
              </a:spcAft>
              <a:buFontTx/>
              <a:buNone/>
              <a:defRPr sz="13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88" indent="0">
              <a:buFontTx/>
              <a:buNone/>
              <a:defRPr sz="950" b="1">
                <a:solidFill>
                  <a:schemeClr val="bg1"/>
                </a:solidFill>
              </a:defRPr>
            </a:lvl2pPr>
          </a:lstStyle>
          <a:p>
            <a:r>
              <a:rPr lang="fr-FR" dirty="0"/>
              <a:t>SOUS TITRE ET DESCRIPTION SUR PLUSIEURS LIGNES POSSIBLE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58105913-781A-DE4A-A852-F00253D54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72916" y="3567762"/>
            <a:ext cx="3311999" cy="28733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13 MAI 2019 (Insérez date du jour)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6BA39A7A-3F08-B84A-975D-C39EDADFD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2917" y="4363555"/>
            <a:ext cx="3311999" cy="5959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CNRS – Nom du laboratoire/direction</a:t>
            </a:r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2206D319-F0CF-0540-825B-A4612FD03A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752300"/>
            <a:ext cx="9144000" cy="339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440000" tIns="1224000" rIns="144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image, puis placez en arrière-plan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FB7DC59-CD8C-477B-AF36-356240672D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6928" y="1098083"/>
            <a:ext cx="520505" cy="53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968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3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F1C7D8A-7AE2-1842-9CC9-9DFD57093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1137" y="1383032"/>
            <a:ext cx="1454046" cy="434007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91AFB497-7AB0-BA48-AB70-C93C520655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91137" y="1817039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id="{6CC7F1EC-A483-8749-BACF-765DFFF0B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1137" y="2508975"/>
            <a:ext cx="1454046" cy="434007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8" name="Espace réservé du texte 20">
            <a:extLst>
              <a:ext uri="{FF2B5EF4-FFF2-40B4-BE49-F238E27FC236}">
                <a16:creationId xmlns:a16="http://schemas.microsoft.com/office/drawing/2014/main" id="{8C060709-9EE4-BD45-B72D-0C853E95E8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91137" y="294298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9" name="Espace réservé du texte 20">
            <a:extLst>
              <a:ext uri="{FF2B5EF4-FFF2-40B4-BE49-F238E27FC236}">
                <a16:creationId xmlns:a16="http://schemas.microsoft.com/office/drawing/2014/main" id="{96B928A6-D05B-0A45-80D9-FFEEA99C15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91137" y="3634918"/>
            <a:ext cx="1454046" cy="434007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0" name="Espace réservé du texte 20">
            <a:extLst>
              <a:ext uri="{FF2B5EF4-FFF2-40B4-BE49-F238E27FC236}">
                <a16:creationId xmlns:a16="http://schemas.microsoft.com/office/drawing/2014/main" id="{6936406D-E41D-E44E-9576-D955ECFE02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91137" y="4068925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21" name="Espace réservé du texte 22">
            <a:extLst>
              <a:ext uri="{FF2B5EF4-FFF2-40B4-BE49-F238E27FC236}">
                <a16:creationId xmlns:a16="http://schemas.microsoft.com/office/drawing/2014/main" id="{A63475F9-7841-AF47-A9FC-B4582ACCE0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1080000"/>
            <a:ext cx="4472814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  <a:br>
              <a:rPr lang="fr-FR" dirty="0"/>
            </a:br>
            <a:r>
              <a:rPr lang="fr-FR" dirty="0" err="1"/>
              <a:t>jhywj</a:t>
            </a:r>
            <a:r>
              <a:rPr lang="fr-FR" dirty="0"/>
              <a:t> </a:t>
            </a:r>
            <a:r>
              <a:rPr lang="fr-FR" dirty="0" err="1"/>
              <a:t>chwjgvjchxgvxcjhgv</a:t>
            </a:r>
            <a:r>
              <a:rPr lang="fr-FR" dirty="0"/>
              <a:t> </a:t>
            </a:r>
            <a:r>
              <a:rPr lang="fr-FR" dirty="0" err="1"/>
              <a:t>jcjwxgcvjxgvjhcgwjghj</a:t>
            </a:r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2850255-6583-4CE2-8788-0527B6C427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11AC4551-3C2A-48FB-BDEF-A708812E37F5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42695967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5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4" y="1080000"/>
            <a:ext cx="3013551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  <a:br>
              <a:rPr lang="fr-FR" dirty="0"/>
            </a:br>
            <a:r>
              <a:rPr lang="fr-FR" dirty="0" err="1"/>
              <a:t>jhywj</a:t>
            </a:r>
            <a:r>
              <a:rPr lang="fr-FR" dirty="0"/>
              <a:t> </a:t>
            </a:r>
            <a:r>
              <a:rPr lang="fr-FR" dirty="0" err="1"/>
              <a:t>chwjgvjchxgvxcjhgv</a:t>
            </a:r>
            <a:r>
              <a:rPr lang="fr-FR" dirty="0"/>
              <a:t> </a:t>
            </a:r>
            <a:r>
              <a:rPr lang="fr-FR" dirty="0" err="1"/>
              <a:t>jcjwxgcvjxgvjhcgwjghj</a:t>
            </a:r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A43996AC-91D5-4645-8253-29FEA7768B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70557" y="1466236"/>
            <a:ext cx="1613941" cy="75230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4400" b="1" spc="-15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3DCE8D01-1D51-BC4F-B119-A4D7D76E0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0558" y="2218544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7D011DDD-F674-E04D-B4B9-F71E5E20A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1020593"/>
            <a:ext cx="1613941" cy="51839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 spc="-15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id="{1C6ADE64-C22C-BD4D-A36E-265EDEB313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1" y="1538991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id="{F4E1B1C6-FE35-3F4D-8863-464C71ACE2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21704" y="2323309"/>
            <a:ext cx="1613941" cy="401442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000" b="1" spc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7" name="Espace réservé du texte 20">
            <a:extLst>
              <a:ext uri="{FF2B5EF4-FFF2-40B4-BE49-F238E27FC236}">
                <a16:creationId xmlns:a16="http://schemas.microsoft.com/office/drawing/2014/main" id="{7ABCB8F0-653E-D141-A479-190D260E21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21705" y="2724751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F66633FC-7757-8649-B030-05D9272448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55764" y="3239552"/>
            <a:ext cx="1613941" cy="51839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 spc="-1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9" name="Espace réservé du texte 20">
            <a:extLst>
              <a:ext uri="{FF2B5EF4-FFF2-40B4-BE49-F238E27FC236}">
                <a16:creationId xmlns:a16="http://schemas.microsoft.com/office/drawing/2014/main" id="{4719A5DA-CBF9-0242-9CDA-BF64E70479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5765" y="3757950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C0FC2DF1-14A5-944F-9BCA-1565C5C0A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17298" y="3471952"/>
            <a:ext cx="1613941" cy="635353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600" b="1" spc="-15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31" name="Espace réservé du texte 20">
            <a:extLst>
              <a:ext uri="{FF2B5EF4-FFF2-40B4-BE49-F238E27FC236}">
                <a16:creationId xmlns:a16="http://schemas.microsoft.com/office/drawing/2014/main" id="{6B5B4FBA-FA9A-7643-9DC5-B356C6A91F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17298" y="4107305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22204DB-1C79-4ADA-94E4-8E3744E794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32" name="Espace réservé de la date 4">
            <a:extLst>
              <a:ext uri="{FF2B5EF4-FFF2-40B4-BE49-F238E27FC236}">
                <a16:creationId xmlns:a16="http://schemas.microsoft.com/office/drawing/2014/main" id="{1819233A-08F0-4BEF-8C82-078D1DCAE35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1049929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V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8433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2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503CCB31-A1A6-4044-81B7-1A5E0FEC7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408432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7920534A-7F39-6E49-9C14-E72F5DE616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8746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2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1" name="Espace réservé pour une image  5">
            <a:extLst>
              <a:ext uri="{FF2B5EF4-FFF2-40B4-BE49-F238E27FC236}">
                <a16:creationId xmlns:a16="http://schemas.microsoft.com/office/drawing/2014/main" id="{66739F86-0D54-0D4C-BF12-B731051C1FD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58745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A25A47A4-135A-154B-B441-C68AF69F3A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95563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2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C353F987-D521-1240-9FB0-8E49BF75E1D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95562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5B6E9EF-968D-4889-8816-02651E494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id="{F211EFCF-F22A-4090-B676-C7EADCC5477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4225177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V + lég.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CC05291-6969-B54A-AA3B-FC9E8BC24460}"/>
              </a:ext>
            </a:extLst>
          </p:cNvPr>
          <p:cNvSpPr/>
          <p:nvPr userDrawn="1"/>
        </p:nvSpPr>
        <p:spPr>
          <a:xfrm>
            <a:off x="0" y="-1"/>
            <a:ext cx="9144000" cy="45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7600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1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photo.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 </a:t>
            </a:r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endParaRPr lang="fr-FR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503CCB31-A1A6-4044-81B7-1A5E0FEC7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407600" y="1079999"/>
            <a:ext cx="1826508" cy="273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8000" tIns="612000" rIns="108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7920534A-7F39-6E49-9C14-E72F5DE616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8746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1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photo.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 </a:t>
            </a:r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endParaRPr lang="fr-FR" dirty="0"/>
          </a:p>
        </p:txBody>
      </p:sp>
      <p:sp>
        <p:nvSpPr>
          <p:cNvPr id="21" name="Espace réservé pour une image  5">
            <a:extLst>
              <a:ext uri="{FF2B5EF4-FFF2-40B4-BE49-F238E27FC236}">
                <a16:creationId xmlns:a16="http://schemas.microsoft.com/office/drawing/2014/main" id="{66739F86-0D54-0D4C-BF12-B731051C1FD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58745" y="1079999"/>
            <a:ext cx="1826508" cy="273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8000" tIns="612000" rIns="108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A25A47A4-135A-154B-B441-C68AF69F3A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96800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800" b="0" baseline="0" smtClean="0">
                <a:solidFill>
                  <a:schemeClr val="bg1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photo.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 </a:t>
            </a:r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endParaRPr lang="fr-FR" dirty="0"/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C353F987-D521-1240-9FB0-8E49BF75E1D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96800" y="1079999"/>
            <a:ext cx="1826508" cy="273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8000" tIns="612000" rIns="108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C8697A1-AE99-47B3-A04F-1F499A1821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19" name="Espace réservé de la date 4">
            <a:extLst>
              <a:ext uri="{FF2B5EF4-FFF2-40B4-BE49-F238E27FC236}">
                <a16:creationId xmlns:a16="http://schemas.microsoft.com/office/drawing/2014/main" id="{24CB43BA-BCB6-4B24-B4A5-426ED2CC457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30232821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H +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BB57DFD9-683F-AF43-90E8-60EDB6B729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2000" y="1074738"/>
            <a:ext cx="2416662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1796744E-1464-BD4A-AFAB-E2A3429EE6A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287182" y="1074738"/>
            <a:ext cx="2416662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4EF5FEEC-A81F-434E-ABF5-18938384A1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962163" y="1074738"/>
            <a:ext cx="2416662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05A0749-F139-034E-93F4-B5F210CC17D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8014" y="2782603"/>
            <a:ext cx="2416662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N°1 sur une ligne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15AE467E-A339-C849-BB7F-6E26A79641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8013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Insérez du texte sur le nombre de lignes souhaité</a:t>
            </a:r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87F66423-B4ED-9445-90F2-50773D5B6D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7182" y="2782603"/>
            <a:ext cx="2416662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N°2 sur une ligne</a:t>
            </a:r>
          </a:p>
        </p:txBody>
      </p:sp>
      <p:sp>
        <p:nvSpPr>
          <p:cNvPr id="37" name="Espace réservé du texte 34">
            <a:extLst>
              <a:ext uri="{FF2B5EF4-FFF2-40B4-BE49-F238E27FC236}">
                <a16:creationId xmlns:a16="http://schemas.microsoft.com/office/drawing/2014/main" id="{58DAF75E-30C0-A444-9C49-63490540712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87182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Insérez du texte sur le nombre de lignes souhaité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E57EA442-BBA4-5D41-9762-CCACB4500B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62163" y="2782603"/>
            <a:ext cx="2416662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N°3 sur une ligne</a:t>
            </a:r>
          </a:p>
        </p:txBody>
      </p:sp>
      <p:sp>
        <p:nvSpPr>
          <p:cNvPr id="39" name="Espace réservé du texte 34">
            <a:extLst>
              <a:ext uri="{FF2B5EF4-FFF2-40B4-BE49-F238E27FC236}">
                <a16:creationId xmlns:a16="http://schemas.microsoft.com/office/drawing/2014/main" id="{6ECD34DE-7A29-8945-9EE6-DCEBB7BBB7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62163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fr-FR" dirty="0"/>
              <a:t>Insérez du texte sur le nombre de lignes souhaité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C61E095-C3E7-45D5-871C-409EDF03D2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19" name="Espace réservé de la date 4">
            <a:extLst>
              <a:ext uri="{FF2B5EF4-FFF2-40B4-BE49-F238E27FC236}">
                <a16:creationId xmlns:a16="http://schemas.microsoft.com/office/drawing/2014/main" id="{BB2FA22E-049B-48D0-97AE-72EDC6C79C6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5308329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H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00" y="4063875"/>
            <a:ext cx="4249244" cy="43827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 baseline="0" smtClean="0">
                <a:solidFill>
                  <a:schemeClr val="bg2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pour les 3 photos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BB57DFD9-683F-AF43-90E8-60EDB6B729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2000" y="1074737"/>
            <a:ext cx="4249244" cy="2832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684000" rIns="9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1796744E-1464-BD4A-AFAB-E2A3429EE6A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71554" y="334381"/>
            <a:ext cx="3107270" cy="20715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96000" tIns="360000" rIns="39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15" name="Espace réservé pour une image  5">
            <a:extLst>
              <a:ext uri="{FF2B5EF4-FFF2-40B4-BE49-F238E27FC236}">
                <a16:creationId xmlns:a16="http://schemas.microsoft.com/office/drawing/2014/main" id="{FFB24C2D-6551-2749-9149-1A8FE518398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271554" y="2837462"/>
            <a:ext cx="2523072" cy="168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1927384-15DD-464C-9FA7-A7A7046924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18" name="Espace réservé de la date 4">
            <a:extLst>
              <a:ext uri="{FF2B5EF4-FFF2-40B4-BE49-F238E27FC236}">
                <a16:creationId xmlns:a16="http://schemas.microsoft.com/office/drawing/2014/main" id="{62BDFED7-3EDB-4D5B-B47E-5F9ED589DA0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38679155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H + lég.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6844C28-6FAC-F449-BA42-77054092BDFC}"/>
              </a:ext>
            </a:extLst>
          </p:cNvPr>
          <p:cNvSpPr/>
          <p:nvPr userDrawn="1"/>
        </p:nvSpPr>
        <p:spPr>
          <a:xfrm>
            <a:off x="0" y="-1"/>
            <a:ext cx="9144000" cy="45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00" y="3393368"/>
            <a:ext cx="2416661" cy="43827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800" b="0" baseline="0" smtClean="0">
                <a:solidFill>
                  <a:schemeClr val="bg1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BB57DFD9-683F-AF43-90E8-60EDB6B729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2000" y="1625951"/>
            <a:ext cx="2416662" cy="1611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18" name="Espace réservé du texte 22">
            <a:extLst>
              <a:ext uri="{FF2B5EF4-FFF2-40B4-BE49-F238E27FC236}">
                <a16:creationId xmlns:a16="http://schemas.microsoft.com/office/drawing/2014/main" id="{BBF48E3A-6B80-D84E-8868-13407E2FD6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183" y="3396412"/>
            <a:ext cx="2416661" cy="43827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800" b="0" baseline="0" smtClean="0">
                <a:solidFill>
                  <a:schemeClr val="bg1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88D803FD-31E6-9C46-AE31-DFACBCF20B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62164" y="3393368"/>
            <a:ext cx="2416661" cy="43827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800" b="0" baseline="0" smtClean="0">
                <a:solidFill>
                  <a:schemeClr val="bg1"/>
                </a:solidFill>
                <a:effectLst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1796744E-1464-BD4A-AFAB-E2A3429EE6A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287182" y="1625951"/>
            <a:ext cx="2416662" cy="1611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4EF5FEEC-A81F-434E-ABF5-18938384A1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962163" y="1625951"/>
            <a:ext cx="2416662" cy="1611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216000" r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EDE56632-A62B-2D49-8CC3-BE9D1F6882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37B0E8-D46E-424F-8DD3-B0E2057AE0B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CBCEAB4-F801-4E63-9401-C4A05D203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FDB90473-8443-49DE-9107-5D08A57FF07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38636741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08157" y="1361980"/>
            <a:ext cx="1796970" cy="1796970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EFB72E4E-65C7-404A-B5FF-9F37C6C1AC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1079998"/>
            <a:ext cx="3801827" cy="1796970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lang="fr-FR" sz="1400" b="1" i="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40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40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4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</a:pPr>
            <a:r>
              <a:rPr lang="fr-FR" dirty="0"/>
              <a:t>Remerciements, crédits photos, contacts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FDCEF96A-236F-0449-B7D1-6463D458E5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3410967"/>
            <a:ext cx="3801827" cy="226646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lang="fr-FR" sz="1400" b="0" i="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</a:pPr>
            <a:r>
              <a:rPr lang="fr-FR" dirty="0" err="1"/>
              <a:t>www.lienweb.fr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F4E342-38BE-4143-9228-A4DD42A3122E}"/>
              </a:ext>
            </a:extLst>
          </p:cNvPr>
          <p:cNvSpPr txBox="1"/>
          <p:nvPr userDrawn="1"/>
        </p:nvSpPr>
        <p:spPr>
          <a:xfrm>
            <a:off x="608013" y="4327161"/>
            <a:ext cx="38540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350" b="1" spc="0" baseline="0" noProof="0" dirty="0" err="1">
                <a:solidFill>
                  <a:schemeClr val="accent6"/>
                </a:solidFill>
              </a:rPr>
              <a:t>www.cnrs.fr</a:t>
            </a:r>
            <a:endParaRPr lang="fr-FR" sz="1350" b="1" spc="0" baseline="0" noProof="0" dirty="0">
              <a:solidFill>
                <a:schemeClr val="accent6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6B7BBA-0DDF-4FC1-A023-31759955B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6432" y="1503655"/>
            <a:ext cx="1549662" cy="1583957"/>
          </a:xfrm>
          <a:prstGeom prst="rect">
            <a:avLst/>
          </a:prstGeom>
        </p:spPr>
      </p:pic>
      <p:sp>
        <p:nvSpPr>
          <p:cNvPr id="14" name="Espace réservé de la date 4">
            <a:extLst>
              <a:ext uri="{FF2B5EF4-FFF2-40B4-BE49-F238E27FC236}">
                <a16:creationId xmlns:a16="http://schemas.microsoft.com/office/drawing/2014/main" id="{F7A410F1-EF30-4164-9DC8-9844DEB51E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3404301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ations techn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585263-4DCD-B141-9187-11265449EF56}"/>
              </a:ext>
            </a:extLst>
          </p:cNvPr>
          <p:cNvSpPr txBox="1"/>
          <p:nvPr userDrawn="1"/>
        </p:nvSpPr>
        <p:spPr>
          <a:xfrm>
            <a:off x="608013" y="649288"/>
            <a:ext cx="7770812" cy="385286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fr-FR" sz="1400" dirty="0"/>
              <a:t>Pour commencer à créer votre présentation, </a:t>
            </a:r>
          </a:p>
          <a:p>
            <a:pPr algn="ctr"/>
            <a:r>
              <a:rPr lang="fr-FR" sz="1400" dirty="0"/>
              <a:t>rendez vous dans le menu </a:t>
            </a:r>
          </a:p>
          <a:p>
            <a:pPr algn="ctr"/>
            <a:r>
              <a:rPr lang="fr-FR" sz="1400" dirty="0"/>
              <a:t>Affichage &gt; Masque &gt; Masque des diapositives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Allez sur le premier masque blanc, renseignez le </a:t>
            </a:r>
          </a:p>
          <a:p>
            <a:pPr algn="ctr"/>
            <a:r>
              <a:rPr lang="fr-FR" sz="1400" dirty="0"/>
              <a:t>TITRE DE VOTRE PRÉSENTATION </a:t>
            </a:r>
          </a:p>
          <a:p>
            <a:pPr algn="ctr"/>
            <a:r>
              <a:rPr lang="fr-FR" sz="1400" dirty="0"/>
              <a:t>en bas de page, puis fermez le mode masque.</a:t>
            </a:r>
          </a:p>
          <a:p>
            <a:pPr algn="ctr"/>
            <a:r>
              <a:rPr lang="fr-FR" sz="1400" dirty="0"/>
              <a:t>____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Si vous souhaitez ne rien inscrire dans une zone de texte réservé, </a:t>
            </a:r>
          </a:p>
          <a:p>
            <a:pPr algn="ctr"/>
            <a:r>
              <a:rPr lang="fr-FR" sz="1400" dirty="0"/>
              <a:t>tapez un espace pour faire disparaître le texte du masque.</a:t>
            </a:r>
          </a:p>
          <a:p>
            <a:pPr algn="ctr"/>
            <a:r>
              <a:rPr lang="fr-FR" sz="1400" dirty="0"/>
              <a:t>____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Les photos des diapositives « Titre de présentation photo » et « Intercalaire photo » </a:t>
            </a:r>
          </a:p>
          <a:p>
            <a:pPr algn="ctr"/>
            <a:r>
              <a:rPr lang="fr-FR" sz="1400" dirty="0"/>
              <a:t>peuvent être remplacées par les vôtres. </a:t>
            </a:r>
          </a:p>
          <a:p>
            <a:pPr algn="ctr"/>
            <a:r>
              <a:rPr lang="fr-FR" sz="1400" dirty="0"/>
              <a:t>Pour cela, utilisez le masque « Titre de présentation vierge » et « Intercalaire photo vierge », </a:t>
            </a:r>
          </a:p>
          <a:p>
            <a:pPr algn="ctr"/>
            <a:r>
              <a:rPr lang="fr-FR" sz="1400" dirty="0"/>
              <a:t>et insérez votre image dans l’emplacement gris en cliquant sur l’icône centrale.</a:t>
            </a:r>
          </a:p>
          <a:p>
            <a:pPr algn="ctr"/>
            <a:endParaRPr lang="fr-FR" dirty="0"/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84B5C48F-7722-4C07-93C0-EBB37AEC0F5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36138318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pic>
        <p:nvPicPr>
          <p:cNvPr id="13" name="Espace réservé pour une image  10">
            <a:extLst>
              <a:ext uri="{FF2B5EF4-FFF2-40B4-BE49-F238E27FC236}">
                <a16:creationId xmlns:a16="http://schemas.microsoft.com/office/drawing/2014/main" id="{1685E184-38B9-6C46-983C-91F4B6A88FA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4536000"/>
          </a:xfrm>
          <a:prstGeom prst="rect">
            <a:avLst/>
          </a:prstGeom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000" y="1543500"/>
            <a:ext cx="3960000" cy="36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1C8544C-C108-8149-BD1E-84793D3317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145" y="3228623"/>
            <a:ext cx="3170237" cy="48647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F17FA9-6C32-3B46-AC3B-C884F19A4E1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D00E8C-0FDC-ED49-A9CE-9A0E318D7C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E518866-FFBA-44E8-9098-BFE7C680DA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813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 userDrawn="1">
          <p15:clr>
            <a:srgbClr val="FBAE40"/>
          </p15:clr>
        </p15:guide>
        <p15:guide id="3" pos="5604" userDrawn="1">
          <p15:clr>
            <a:srgbClr val="FBAE40"/>
          </p15:clr>
        </p15:guide>
        <p15:guide id="4" pos="5278" userDrawn="1">
          <p15:clr>
            <a:srgbClr val="FBAE40"/>
          </p15:clr>
        </p15:guide>
        <p15:guide id="5" pos="4910" userDrawn="1">
          <p15:clr>
            <a:srgbClr val="FBAE40"/>
          </p15:clr>
        </p15:guide>
        <p15:guide id="6" orient="horz" pos="3080" userDrawn="1">
          <p15:clr>
            <a:srgbClr val="FBAE40"/>
          </p15:clr>
        </p15:guide>
        <p15:guide id="7" orient="horz" pos="218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8">
            <a:extLst>
              <a:ext uri="{FF2B5EF4-FFF2-40B4-BE49-F238E27FC236}">
                <a16:creationId xmlns:a16="http://schemas.microsoft.com/office/drawing/2014/main" id="{FBDAEB37-DAE2-D94D-8566-DFB87F3F7335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951"/>
            <a:ext cx="9142645" cy="4536000"/>
          </a:xfrm>
          <a:prstGeom prst="rect">
            <a:avLst/>
          </a:prstGeom>
        </p:spPr>
      </p:pic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000" y="1543500"/>
            <a:ext cx="3960000" cy="36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77D0E58-B044-C54B-9331-7936DF6BE7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145" y="3228623"/>
            <a:ext cx="3170237" cy="48647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D04C43-2EBB-9349-AB08-A96394F16DD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925316-0A93-CB4D-8EA8-0BB80E3466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6252071-6B50-4080-8561-5AF234CEDB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147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10">
            <a:extLst>
              <a:ext uri="{FF2B5EF4-FFF2-40B4-BE49-F238E27FC236}">
                <a16:creationId xmlns:a16="http://schemas.microsoft.com/office/drawing/2014/main" id="{6927CA69-EF9E-3F4B-8774-677CC8908D5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951"/>
            <a:ext cx="9142645" cy="4536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000" y="1543500"/>
            <a:ext cx="3960000" cy="36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031E5602-B3CE-5149-ABDF-CC12D6B66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145" y="3228623"/>
            <a:ext cx="3170237" cy="48647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CA0629-6808-4568-811C-75A0DFBEAE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480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hoto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61557D14-AEB6-AB44-9445-F8650BDFFF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45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35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centrale pour insérer une image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000" y="1543500"/>
            <a:ext cx="3960000" cy="36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031E5602-B3CE-5149-ABDF-CC12D6B66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145" y="3228623"/>
            <a:ext cx="3170237" cy="48647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D5455A-5229-447A-BA5D-D3FF83D810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13" name="Espace réservé de la date 4">
            <a:extLst>
              <a:ext uri="{FF2B5EF4-FFF2-40B4-BE49-F238E27FC236}">
                <a16:creationId xmlns:a16="http://schemas.microsoft.com/office/drawing/2014/main" id="{A5122786-32F6-411D-AACC-CC8D249A050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41256989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oule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6423F5-5E11-944A-A040-8AD20735FCEC}"/>
              </a:ext>
            </a:extLst>
          </p:cNvPr>
          <p:cNvSpPr/>
          <p:nvPr userDrawn="1"/>
        </p:nvSpPr>
        <p:spPr>
          <a:xfrm>
            <a:off x="0" y="-1"/>
            <a:ext cx="9144000" cy="4536000"/>
          </a:xfrm>
          <a:prstGeom prst="rect">
            <a:avLst/>
          </a:prstGeom>
          <a:solidFill>
            <a:schemeClr val="bg2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000" y="1543500"/>
            <a:ext cx="3960000" cy="36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F8D7870-9D93-0749-A9A3-4788A94E08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145" y="3228623"/>
            <a:ext cx="3170237" cy="48647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2DEE4B-ADB3-44BF-AE14-DF6C8178E0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10" name="Espace réservé de la date 4">
            <a:extLst>
              <a:ext uri="{FF2B5EF4-FFF2-40B4-BE49-F238E27FC236}">
                <a16:creationId xmlns:a16="http://schemas.microsoft.com/office/drawing/2014/main" id="{E36A0782-443A-4FB2-895A-240C78C4D2F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4124339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oule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6423F5-5E11-944A-A040-8AD20735FCEC}"/>
              </a:ext>
            </a:extLst>
          </p:cNvPr>
          <p:cNvSpPr/>
          <p:nvPr userDrawn="1"/>
        </p:nvSpPr>
        <p:spPr>
          <a:xfrm>
            <a:off x="0" y="-1"/>
            <a:ext cx="9144000" cy="45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000" y="1543500"/>
            <a:ext cx="3960000" cy="36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F8D7870-9D93-0749-A9A3-4788A94E08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145" y="3228623"/>
            <a:ext cx="3170237" cy="48647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91DD1AE-D94A-4D16-A81D-7222EFFCE8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10" name="Espace réservé de la date 4">
            <a:extLst>
              <a:ext uri="{FF2B5EF4-FFF2-40B4-BE49-F238E27FC236}">
                <a16:creationId xmlns:a16="http://schemas.microsoft.com/office/drawing/2014/main" id="{B1B26B9A-804C-4937-A35C-0340092D80D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827271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1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544" y="4606924"/>
            <a:ext cx="466825" cy="466825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608013" y="1288"/>
            <a:ext cx="25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242481-6315-B04C-9470-F8767E5838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0512" y="1401989"/>
            <a:ext cx="1958975" cy="558800"/>
          </a:xfrm>
          <a:prstGeom prst="rect">
            <a:avLst/>
          </a:prstGeom>
        </p:spPr>
        <p:txBody>
          <a:bodyPr lIns="72000" tIns="0" rIns="0" bIns="0" anchor="b" anchorCtr="0"/>
          <a:lstStyle>
            <a:lvl1pPr marL="3175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fr-FR" sz="2250" b="1" i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Texte/Chiffre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39648D8-0ADA-034B-89D9-C0A0E8210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0512" y="1960789"/>
            <a:ext cx="2303488" cy="539736"/>
          </a:xfrm>
          <a:prstGeom prst="rect">
            <a:avLst/>
          </a:prstGeom>
          <a:solidFill>
            <a:schemeClr val="bg2"/>
          </a:solidFill>
        </p:spPr>
        <p:txBody>
          <a:bodyPr wrap="square" lIns="108000" tIns="108000" rIns="360000" bIns="10800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Message sur le nombre de lignes souhaité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4" y="1080000"/>
            <a:ext cx="5513512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 baseline="0">
                <a:solidFill>
                  <a:schemeClr val="accent4"/>
                </a:solidFill>
                <a:latin typeface="+mn-lt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1350" baseline="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 pitchFamily="2" charset="2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178CDCF-D224-4411-BB21-21D0F33D56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59" y="4643251"/>
            <a:ext cx="409791" cy="418860"/>
          </a:xfrm>
          <a:prstGeom prst="rect">
            <a:avLst/>
          </a:prstGeom>
        </p:spPr>
      </p:pic>
      <p:sp>
        <p:nvSpPr>
          <p:cNvPr id="15" name="Espace réservé de la date 4">
            <a:extLst>
              <a:ext uri="{FF2B5EF4-FFF2-40B4-BE49-F238E27FC236}">
                <a16:creationId xmlns:a16="http://schemas.microsoft.com/office/drawing/2014/main" id="{F2D21A87-5A0E-4C6F-A14C-AC59DD2042A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fr-FR" dirty="0"/>
              <a:t>12 &amp; 13/10/21</a:t>
            </a:r>
          </a:p>
        </p:txBody>
      </p:sp>
    </p:spTree>
    <p:extLst>
      <p:ext uri="{BB962C8B-B14F-4D97-AF65-F5344CB8AC3E}">
        <p14:creationId xmlns:p14="http://schemas.microsoft.com/office/powerpoint/2010/main" val="34920399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 userDrawn="1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 userDrawn="1">
          <p15:clr>
            <a:srgbClr val="FBAE40"/>
          </p15:clr>
        </p15:guide>
        <p15:guide id="9" orient="horz" pos="28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33094F-C109-E64C-AA89-4F79B81A0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66466" y="4759325"/>
            <a:ext cx="511698" cy="152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Clr>
                <a:schemeClr val="tx2"/>
              </a:buClr>
              <a:buFontTx/>
              <a:buNone/>
              <a:defRPr sz="6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12 &amp; 13 /10/21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72AC99-4BEA-DC45-A5DD-88201DBCC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1849" y="4759325"/>
            <a:ext cx="449263" cy="152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BFA4F1-504E-D244-A251-327BE54F0246}"/>
              </a:ext>
            </a:extLst>
          </p:cNvPr>
          <p:cNvSpPr txBox="1"/>
          <p:nvPr userDrawn="1"/>
        </p:nvSpPr>
        <p:spPr>
          <a:xfrm>
            <a:off x="2925974" y="4759325"/>
            <a:ext cx="4866807" cy="1523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00" b="1" i="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rPr>
              <a:t>Les 9èmes Rencontres du réseau Qualité en Recherche</a:t>
            </a:r>
          </a:p>
        </p:txBody>
      </p:sp>
    </p:spTree>
    <p:extLst>
      <p:ext uri="{BB962C8B-B14F-4D97-AF65-F5344CB8AC3E}">
        <p14:creationId xmlns:p14="http://schemas.microsoft.com/office/powerpoint/2010/main" val="320980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49" r:id="rId2"/>
    <p:sldLayoutId id="2147483908" r:id="rId3"/>
    <p:sldLayoutId id="2147483926" r:id="rId4"/>
    <p:sldLayoutId id="2147483927" r:id="rId5"/>
    <p:sldLayoutId id="2147483941" r:id="rId6"/>
    <p:sldLayoutId id="2147483931" r:id="rId7"/>
    <p:sldLayoutId id="2147483938" r:id="rId8"/>
    <p:sldLayoutId id="2147483928" r:id="rId9"/>
    <p:sldLayoutId id="2147483951" r:id="rId10"/>
    <p:sldLayoutId id="2147483952" r:id="rId11"/>
    <p:sldLayoutId id="2147483933" r:id="rId12"/>
    <p:sldLayoutId id="2147483934" r:id="rId13"/>
    <p:sldLayoutId id="2147483935" r:id="rId14"/>
    <p:sldLayoutId id="2147483946" r:id="rId15"/>
    <p:sldLayoutId id="2147483948" r:id="rId16"/>
    <p:sldLayoutId id="2147483947" r:id="rId17"/>
    <p:sldLayoutId id="2147483954" r:id="rId18"/>
    <p:sldLayoutId id="2147483944" r:id="rId19"/>
    <p:sldLayoutId id="2147483943" r:id="rId20"/>
    <p:sldLayoutId id="2147483942" r:id="rId21"/>
    <p:sldLayoutId id="2147483936" r:id="rId22"/>
    <p:sldLayoutId id="2147483939" r:id="rId23"/>
    <p:sldLayoutId id="2147483937" r:id="rId24"/>
    <p:sldLayoutId id="2147483945" r:id="rId25"/>
    <p:sldLayoutId id="2147483940" r:id="rId26"/>
    <p:sldLayoutId id="2147483950" r:id="rId27"/>
    <p:sldLayoutId id="2147483953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5624" userDrawn="1">
          <p15:clr>
            <a:srgbClr val="F26B43"/>
          </p15:clr>
        </p15:guide>
        <p15:guide id="3" orient="horz" pos="3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F2D8117-C5EF-9D41-B105-B4A72A54BB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sz="1800"/>
              <a:t>Les 9èmes </a:t>
            </a:r>
            <a:r>
              <a:rPr lang="fr-FR" sz="1800" dirty="0"/>
              <a:t>Rencontres du réseau Qualité en Recherche : </a:t>
            </a:r>
          </a:p>
          <a:p>
            <a:r>
              <a:rPr lang="fr-FR" sz="1200" dirty="0"/>
              <a:t>Aller vers la performance des services &amp; activités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3F66B1-5DDB-2F4B-8932-BE095A06FA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F7E776-8A6D-CB47-B23F-D6483186F8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08968E-FCF3-C440-A9B4-09DC9B0B70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46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E79CFC-AB7D-844E-86B0-C3BD1DF984B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866466" y="4759325"/>
            <a:ext cx="511698" cy="152300"/>
          </a:xfrm>
        </p:spPr>
        <p:txBody>
          <a:bodyPr/>
          <a:lstStyle/>
          <a:p>
            <a:r>
              <a:rPr lang="fr-FR" dirty="0"/>
              <a:t>12 &amp; 13/10/21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292E84F-1822-CB4A-9A97-A76E7EE2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1C28C8F-D38F-B448-9556-A25314D8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D8E05B2-99FF-B646-B0F9-1F9B4201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79ADD2A-E967-6B49-A608-B575C3D9CA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A7FB4F0-79C1-004A-BF54-94EB9EDE47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40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EE28AA-42D1-F342-B372-CC4A381F58D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</p:spPr>
        <p:txBody>
          <a:bodyPr/>
          <a:lstStyle/>
          <a:p>
            <a:r>
              <a:rPr lang="fr-FR" dirty="0"/>
              <a:t>12 &amp; 13/10/21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5E42138-7B64-AF43-AF77-800AF13A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C56D3E7-F307-0540-9D47-AE18FC13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AB80BB-AF5F-B449-A8BA-A9AA4501AA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B1EE15-8F07-CC4B-A882-EF2DBEFA23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D9F34E5-2EF7-524D-AB9D-2456DC4ED9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688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5FF926-3A80-2945-8EF8-E36A72F4F68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</p:spPr>
        <p:txBody>
          <a:bodyPr/>
          <a:lstStyle/>
          <a:p>
            <a:r>
              <a:rPr lang="fr-FR" dirty="0"/>
              <a:t>12 &amp; 13/10/21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839957-F76E-5B4C-814C-D9BFF3E6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9604A37-ED11-B14B-8663-FD3D8B647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D6F76C4-4979-1446-8A5F-9FA5F393B7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438BB84-7333-B64F-994C-38D6B04C87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8FCB363-8C33-9B4E-9AC8-485F2B2D77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849285D-5AC3-F249-90A8-1770081684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CE1A362-E179-074B-BD10-E63E962D3C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F4EE082-951B-9248-AA18-AD1F3CA9F3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52AB62B-B85B-5944-ACAC-575E35CDC7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C03A054-3354-8A43-893D-4B88E39ED4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F539685-078B-BF4A-9ACB-9BD8EF2082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95BD063-0F0C-0645-80ED-04DED4BADA9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0B31E7C7-D266-0C4E-8CA5-AD1645A8A8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406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448D3BA-414C-0446-915F-94E20E71BE0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66466" y="4759325"/>
            <a:ext cx="511698" cy="152300"/>
          </a:xfrm>
        </p:spPr>
        <p:txBody>
          <a:bodyPr/>
          <a:lstStyle/>
          <a:p>
            <a:r>
              <a:rPr lang="fr-FR" dirty="0"/>
              <a:t>12 &amp; 13/10/21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BE18582-0510-474E-AFBE-F831D428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4DB4DF-A89C-4741-86BA-BCC1862474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633DE4-29C8-2245-A02E-4F3578BC31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2063388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titre du document">
  <a:themeElements>
    <a:clrScheme name="Theme CNRS">
      <a:dk1>
        <a:srgbClr val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CNRS_2019_def" id="{A22126CF-E991-6146-B806-4906C35B0DDD}" vid="{31BF5886-8832-9B49-AE2B-913C05BFB17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0A40E86A24154B814CF0FF2318376D" ma:contentTypeVersion="0" ma:contentTypeDescription="Crée un document." ma:contentTypeScope="" ma:versionID="5e972b1862822767317289d028d8d35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bb7aa998efa4b3f5be86859e3599fe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3EAF35-3021-447E-BCCC-FF3FB6C2A3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BFB7F4-8909-4EF1-ADC0-7366337A3E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1209BC-259C-4250-9DB8-95B1C1F5ABB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PPT_CNRS_2019_def</Template>
  <TotalTime>22</TotalTime>
  <Words>37</Words>
  <Application>Microsoft Office PowerPoint</Application>
  <PresentationFormat>Affichage à l'écran (16:9)</PresentationFormat>
  <Paragraphs>10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 Black</vt:lpstr>
      <vt:lpstr>Calibri</vt:lpstr>
      <vt:lpstr>Arial</vt:lpstr>
      <vt:lpstr>Wingdings</vt:lpstr>
      <vt:lpstr>Masque titre du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CNRS</dc:subject>
  <dc:creator>LEON Nathalie</dc:creator>
  <cp:keywords/>
  <dc:description/>
  <cp:lastModifiedBy>LEON Nathalie</cp:lastModifiedBy>
  <cp:revision>11</cp:revision>
  <dcterms:created xsi:type="dcterms:W3CDTF">2021-09-27T12:31:04Z</dcterms:created>
  <dcterms:modified xsi:type="dcterms:W3CDTF">2021-09-27T13:43:43Z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0x010100A70A40E86A24154B814CF0FF2318376D</vt:lpwstr>
  </property>
</Properties>
</file>